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141411289" r:id="rId5"/>
    <p:sldId id="2147470300" r:id="rId6"/>
    <p:sldId id="2147470296" r:id="rId7"/>
    <p:sldId id="2147470298" r:id="rId8"/>
    <p:sldId id="2147470302" r:id="rId9"/>
    <p:sldId id="2147470301" r:id="rId10"/>
    <p:sldId id="2141411290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王博" initials="王博" lastIdx="1" clrIdx="0">
    <p:extLst>
      <p:ext uri="{19B8F6BF-5375-455C-9EA6-DF929625EA0E}">
        <p15:presenceInfo xmlns:p15="http://schemas.microsoft.com/office/powerpoint/2012/main" userId="S::wangbo@itcgb.com::ee09a75d-0a0a-44bc-8632-dab96e32d05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C443"/>
    <a:srgbClr val="50E6FF"/>
    <a:srgbClr val="26ACCD"/>
    <a:srgbClr val="EDD463"/>
    <a:srgbClr val="255CAA"/>
    <a:srgbClr val="913087"/>
    <a:srgbClr val="02065E"/>
    <a:srgbClr val="136F87"/>
    <a:srgbClr val="BD701B"/>
    <a:srgbClr val="2358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DA69AE-5EED-49F5-B6A1-6D2E07A37AB8}" v="3" dt="2023-09-15T09:31:14.746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浅色样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7CE84F3-28C3-443E-9E96-99CF82512B78}" styleName="深色样式 1 - 强调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2833802-FEF1-4C79-8D5D-14CF1EAF98D9}" styleName="浅色样式 2 - 强调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52" autoAdjust="0"/>
    <p:restoredTop sz="94227" autoAdjust="0"/>
  </p:normalViewPr>
  <p:slideViewPr>
    <p:cSldViewPr snapToGrid="0">
      <p:cViewPr varScale="1">
        <p:scale>
          <a:sx n="93" d="100"/>
          <a:sy n="93" d="100"/>
        </p:scale>
        <p:origin x="134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王博" userId="ee09a75d-0a0a-44bc-8632-dab96e32d05b" providerId="ADAL" clId="{4BE847D6-E7E1-4D4B-AD06-BB113572FCC3}"/>
    <pc:docChg chg="custSel modSld">
      <pc:chgData name="王博" userId="ee09a75d-0a0a-44bc-8632-dab96e32d05b" providerId="ADAL" clId="{4BE847D6-E7E1-4D4B-AD06-BB113572FCC3}" dt="2022-04-27T07:24:40.782" v="15" actId="166"/>
      <pc:docMkLst>
        <pc:docMk/>
      </pc:docMkLst>
      <pc:sldChg chg="addSp delSp modSp mod">
        <pc:chgData name="王博" userId="ee09a75d-0a0a-44bc-8632-dab96e32d05b" providerId="ADAL" clId="{4BE847D6-E7E1-4D4B-AD06-BB113572FCC3}" dt="2022-04-27T07:24:40.782" v="15" actId="166"/>
        <pc:sldMkLst>
          <pc:docMk/>
          <pc:sldMk cId="1661913206" sldId="2147469592"/>
        </pc:sldMkLst>
        <pc:picChg chg="del">
          <ac:chgData name="王博" userId="ee09a75d-0a0a-44bc-8632-dab96e32d05b" providerId="ADAL" clId="{4BE847D6-E7E1-4D4B-AD06-BB113572FCC3}" dt="2022-04-27T07:22:56.841" v="0" actId="478"/>
          <ac:picMkLst>
            <pc:docMk/>
            <pc:sldMk cId="1661913206" sldId="2147469592"/>
            <ac:picMk id="3" creationId="{E1BA9440-EF88-436B-A657-14D859CCEB18}"/>
          </ac:picMkLst>
        </pc:picChg>
        <pc:picChg chg="add mod">
          <ac:chgData name="王博" userId="ee09a75d-0a0a-44bc-8632-dab96e32d05b" providerId="ADAL" clId="{4BE847D6-E7E1-4D4B-AD06-BB113572FCC3}" dt="2022-04-27T07:24:35.418" v="13" actId="1076"/>
          <ac:picMkLst>
            <pc:docMk/>
            <pc:sldMk cId="1661913206" sldId="2147469592"/>
            <ac:picMk id="4" creationId="{32D51333-88B3-414F-A741-DBFD3F912AF0}"/>
          </ac:picMkLst>
        </pc:picChg>
        <pc:picChg chg="del mod ord">
          <ac:chgData name="王博" userId="ee09a75d-0a0a-44bc-8632-dab96e32d05b" providerId="ADAL" clId="{4BE847D6-E7E1-4D4B-AD06-BB113572FCC3}" dt="2022-04-27T07:24:21.206" v="8" actId="478"/>
          <ac:picMkLst>
            <pc:docMk/>
            <pc:sldMk cId="1661913206" sldId="2147469592"/>
            <ac:picMk id="5" creationId="{025658F4-FF3B-47B9-BBBF-8511A612F53A}"/>
          </ac:picMkLst>
        </pc:picChg>
        <pc:picChg chg="add mod">
          <ac:chgData name="王博" userId="ee09a75d-0a0a-44bc-8632-dab96e32d05b" providerId="ADAL" clId="{4BE847D6-E7E1-4D4B-AD06-BB113572FCC3}" dt="2022-04-27T07:24:37.732" v="14" actId="1076"/>
          <ac:picMkLst>
            <pc:docMk/>
            <pc:sldMk cId="1661913206" sldId="2147469592"/>
            <ac:picMk id="9" creationId="{5344ABCE-4A84-4875-9721-8DD5CFEF93ED}"/>
          </ac:picMkLst>
        </pc:picChg>
        <pc:picChg chg="ord">
          <ac:chgData name="王博" userId="ee09a75d-0a0a-44bc-8632-dab96e32d05b" providerId="ADAL" clId="{4BE847D6-E7E1-4D4B-AD06-BB113572FCC3}" dt="2022-04-27T07:24:40.782" v="15" actId="166"/>
          <ac:picMkLst>
            <pc:docMk/>
            <pc:sldMk cId="1661913206" sldId="2147469592"/>
            <ac:picMk id="19" creationId="{E6ED4883-1700-49E7-A812-5F32418F6421}"/>
          </ac:picMkLst>
        </pc:picChg>
      </pc:sldChg>
    </pc:docChg>
  </pc:docChgLst>
  <pc:docChgLst>
    <pc:chgData name="康颖" userId="eea1ed21-098b-4ca6-8375-5631d50258cf" providerId="ADAL" clId="{46DA69AE-5EED-49F5-B6A1-6D2E07A37AB8}"/>
    <pc:docChg chg="custSel addSld delSld modSld">
      <pc:chgData name="康颖" userId="eea1ed21-098b-4ca6-8375-5631d50258cf" providerId="ADAL" clId="{46DA69AE-5EED-49F5-B6A1-6D2E07A37AB8}" dt="2023-09-15T09:31:14.746" v="302"/>
      <pc:docMkLst>
        <pc:docMk/>
      </pc:docMkLst>
      <pc:sldChg chg="addSp delSp modSp mod">
        <pc:chgData name="康颖" userId="eea1ed21-098b-4ca6-8375-5631d50258cf" providerId="ADAL" clId="{46DA69AE-5EED-49F5-B6A1-6D2E07A37AB8}" dt="2023-09-15T09:31:14.746" v="302"/>
        <pc:sldMkLst>
          <pc:docMk/>
          <pc:sldMk cId="3616310437" sldId="2141411289"/>
        </pc:sldMkLst>
        <pc:picChg chg="del">
          <ac:chgData name="康颖" userId="eea1ed21-098b-4ca6-8375-5631d50258cf" providerId="ADAL" clId="{46DA69AE-5EED-49F5-B6A1-6D2E07A37AB8}" dt="2023-09-15T09:23:04.287" v="0" actId="478"/>
          <ac:picMkLst>
            <pc:docMk/>
            <pc:sldMk cId="3616310437" sldId="2141411289"/>
            <ac:picMk id="3" creationId="{660D007A-3B11-32CC-9837-9254A1FAAB1E}"/>
          </ac:picMkLst>
        </pc:picChg>
        <pc:picChg chg="add mod">
          <ac:chgData name="康颖" userId="eea1ed21-098b-4ca6-8375-5631d50258cf" providerId="ADAL" clId="{46DA69AE-5EED-49F5-B6A1-6D2E07A37AB8}" dt="2023-09-15T09:31:14.746" v="302"/>
          <ac:picMkLst>
            <pc:docMk/>
            <pc:sldMk cId="3616310437" sldId="2141411289"/>
            <ac:picMk id="4" creationId="{40D5880E-58B5-FA2C-E65A-193FAF1BED60}"/>
          </ac:picMkLst>
        </pc:picChg>
      </pc:sldChg>
      <pc:sldChg chg="modSp mod">
        <pc:chgData name="康颖" userId="eea1ed21-098b-4ca6-8375-5631d50258cf" providerId="ADAL" clId="{46DA69AE-5EED-49F5-B6A1-6D2E07A37AB8}" dt="2023-09-15T09:29:52.679" v="301" actId="20577"/>
        <pc:sldMkLst>
          <pc:docMk/>
          <pc:sldMk cId="2756041211" sldId="2147470296"/>
        </pc:sldMkLst>
        <pc:spChg chg="mod">
          <ac:chgData name="康颖" userId="eea1ed21-098b-4ca6-8375-5631d50258cf" providerId="ADAL" clId="{46DA69AE-5EED-49F5-B6A1-6D2E07A37AB8}" dt="2023-09-15T09:29:52.679" v="301" actId="20577"/>
          <ac:spMkLst>
            <pc:docMk/>
            <pc:sldMk cId="2756041211" sldId="2147470296"/>
            <ac:spMk id="5" creationId="{25F484E5-DDDD-460F-A9DE-266D4D7C355A}"/>
          </ac:spMkLst>
        </pc:spChg>
        <pc:spChg chg="mod">
          <ac:chgData name="康颖" userId="eea1ed21-098b-4ca6-8375-5631d50258cf" providerId="ADAL" clId="{46DA69AE-5EED-49F5-B6A1-6D2E07A37AB8}" dt="2023-09-15T09:23:29.203" v="12" actId="20577"/>
          <ac:spMkLst>
            <pc:docMk/>
            <pc:sldMk cId="2756041211" sldId="2147470296"/>
            <ac:spMk id="127" creationId="{DACB3F54-D527-48C6-8969-3C30A650905E}"/>
          </ac:spMkLst>
        </pc:spChg>
      </pc:sldChg>
      <pc:sldChg chg="addSp modSp add mod">
        <pc:chgData name="康颖" userId="eea1ed21-098b-4ca6-8375-5631d50258cf" providerId="ADAL" clId="{46DA69AE-5EED-49F5-B6A1-6D2E07A37AB8}" dt="2023-09-15T09:29:18.098" v="286" actId="14100"/>
        <pc:sldMkLst>
          <pc:docMk/>
          <pc:sldMk cId="2030243083" sldId="2147470302"/>
        </pc:sldMkLst>
        <pc:spChg chg="add mod">
          <ac:chgData name="康颖" userId="eea1ed21-098b-4ca6-8375-5631d50258cf" providerId="ADAL" clId="{46DA69AE-5EED-49F5-B6A1-6D2E07A37AB8}" dt="2023-09-15T09:29:18.098" v="286" actId="14100"/>
          <ac:spMkLst>
            <pc:docMk/>
            <pc:sldMk cId="2030243083" sldId="2147470302"/>
            <ac:spMk id="2" creationId="{AC8F15C3-8E9A-5C36-43CE-FDABD8CBB7C5}"/>
          </ac:spMkLst>
        </pc:spChg>
        <pc:spChg chg="mod">
          <ac:chgData name="康颖" userId="eea1ed21-098b-4ca6-8375-5631d50258cf" providerId="ADAL" clId="{46DA69AE-5EED-49F5-B6A1-6D2E07A37AB8}" dt="2023-09-15T09:27:23.842" v="162" actId="20577"/>
          <ac:spMkLst>
            <pc:docMk/>
            <pc:sldMk cId="2030243083" sldId="2147470302"/>
            <ac:spMk id="17" creationId="{A1DD7F1F-36DD-4FAE-A779-FD94CA42C69B}"/>
          </ac:spMkLst>
        </pc:spChg>
      </pc:sldChg>
      <pc:sldChg chg="delSp modSp del mod">
        <pc:chgData name="康颖" userId="eea1ed21-098b-4ca6-8375-5631d50258cf" providerId="ADAL" clId="{46DA69AE-5EED-49F5-B6A1-6D2E07A37AB8}" dt="2023-09-15T09:26:57.538" v="124" actId="47"/>
        <pc:sldMkLst>
          <pc:docMk/>
          <pc:sldMk cId="4042638069" sldId="2147470302"/>
        </pc:sldMkLst>
        <pc:spChg chg="del mod">
          <ac:chgData name="康颖" userId="eea1ed21-098b-4ca6-8375-5631d50258cf" providerId="ADAL" clId="{46DA69AE-5EED-49F5-B6A1-6D2E07A37AB8}" dt="2023-09-15T09:26:47.337" v="123"/>
          <ac:spMkLst>
            <pc:docMk/>
            <pc:sldMk cId="4042638069" sldId="2147470302"/>
            <ac:spMk id="17" creationId="{A1DD7F1F-36DD-4FAE-A779-FD94CA42C69B}"/>
          </ac:spMkLst>
        </pc:spChg>
      </pc:sldChg>
    </pc:docChg>
  </pc:docChgLst>
  <pc:docChgLst>
    <pc:chgData name="王博" userId="ee09a75d-0a0a-44bc-8632-dab96e32d05b" providerId="ADAL" clId="{0DBA687F-41BE-41A6-84FF-5C2B42F10447}"/>
    <pc:docChg chg="custSel addSld delSld modSld delMainMaster">
      <pc:chgData name="王博" userId="ee09a75d-0a0a-44bc-8632-dab96e32d05b" providerId="ADAL" clId="{0DBA687F-41BE-41A6-84FF-5C2B42F10447}" dt="2022-08-16T07:51:01.467" v="159"/>
      <pc:docMkLst>
        <pc:docMk/>
      </pc:docMkLst>
      <pc:sldChg chg="del">
        <pc:chgData name="王博" userId="ee09a75d-0a0a-44bc-8632-dab96e32d05b" providerId="ADAL" clId="{0DBA687F-41BE-41A6-84FF-5C2B42F10447}" dt="2022-08-16T07:47:07.332" v="2" actId="47"/>
        <pc:sldMkLst>
          <pc:docMk/>
          <pc:sldMk cId="2844626265" sldId="262"/>
        </pc:sldMkLst>
      </pc:sldChg>
      <pc:sldChg chg="delSp modSp mod">
        <pc:chgData name="王博" userId="ee09a75d-0a0a-44bc-8632-dab96e32d05b" providerId="ADAL" clId="{0DBA687F-41BE-41A6-84FF-5C2B42F10447}" dt="2022-08-16T07:51:01.467" v="159"/>
        <pc:sldMkLst>
          <pc:docMk/>
          <pc:sldMk cId="3616310437" sldId="2141411289"/>
        </pc:sldMkLst>
        <pc:spChg chg="mod">
          <ac:chgData name="王博" userId="ee09a75d-0a0a-44bc-8632-dab96e32d05b" providerId="ADAL" clId="{0DBA687F-41BE-41A6-84FF-5C2B42F10447}" dt="2022-08-16T07:51:01.467" v="159"/>
          <ac:spMkLst>
            <pc:docMk/>
            <pc:sldMk cId="3616310437" sldId="2141411289"/>
            <ac:spMk id="5" creationId="{DFEB732E-13AA-414F-87AE-F3F11F153B08}"/>
          </ac:spMkLst>
        </pc:spChg>
        <pc:spChg chg="mod">
          <ac:chgData name="王博" userId="ee09a75d-0a0a-44bc-8632-dab96e32d05b" providerId="ADAL" clId="{0DBA687F-41BE-41A6-84FF-5C2B42F10447}" dt="2022-08-16T07:50:55.648" v="152"/>
          <ac:spMkLst>
            <pc:docMk/>
            <pc:sldMk cId="3616310437" sldId="2141411289"/>
            <ac:spMk id="14" creationId="{9A8F54C4-CD8A-4B55-A445-4E559F9B625A}"/>
          </ac:spMkLst>
        </pc:spChg>
        <pc:picChg chg="del">
          <ac:chgData name="王博" userId="ee09a75d-0a0a-44bc-8632-dab96e32d05b" providerId="ADAL" clId="{0DBA687F-41BE-41A6-84FF-5C2B42F10447}" dt="2022-08-16T07:47:00.100" v="0" actId="478"/>
          <ac:picMkLst>
            <pc:docMk/>
            <pc:sldMk cId="3616310437" sldId="2141411289"/>
            <ac:picMk id="13" creationId="{FFDBAF63-669E-4E70-BF3A-683B2F7B366D}"/>
          </ac:picMkLst>
        </pc:picChg>
      </pc:sldChg>
      <pc:sldChg chg="del">
        <pc:chgData name="王博" userId="ee09a75d-0a0a-44bc-8632-dab96e32d05b" providerId="ADAL" clId="{0DBA687F-41BE-41A6-84FF-5C2B42F10447}" dt="2022-08-16T07:47:10.080" v="7" actId="47"/>
        <pc:sldMkLst>
          <pc:docMk/>
          <pc:sldMk cId="1965586102" sldId="2147469570"/>
        </pc:sldMkLst>
      </pc:sldChg>
      <pc:sldChg chg="del">
        <pc:chgData name="王博" userId="ee09a75d-0a0a-44bc-8632-dab96e32d05b" providerId="ADAL" clId="{0DBA687F-41BE-41A6-84FF-5C2B42F10447}" dt="2022-08-16T07:47:08.169" v="3" actId="47"/>
        <pc:sldMkLst>
          <pc:docMk/>
          <pc:sldMk cId="2654315024" sldId="2147469571"/>
        </pc:sldMkLst>
      </pc:sldChg>
      <pc:sldChg chg="del">
        <pc:chgData name="王博" userId="ee09a75d-0a0a-44bc-8632-dab96e32d05b" providerId="ADAL" clId="{0DBA687F-41BE-41A6-84FF-5C2B42F10447}" dt="2022-08-16T07:47:09.762" v="6" actId="47"/>
        <pc:sldMkLst>
          <pc:docMk/>
          <pc:sldMk cId="1771422480" sldId="2147469585"/>
        </pc:sldMkLst>
      </pc:sldChg>
      <pc:sldChg chg="del">
        <pc:chgData name="王博" userId="ee09a75d-0a0a-44bc-8632-dab96e32d05b" providerId="ADAL" clId="{0DBA687F-41BE-41A6-84FF-5C2B42F10447}" dt="2022-08-16T07:47:10.166" v="8" actId="47"/>
        <pc:sldMkLst>
          <pc:docMk/>
          <pc:sldMk cId="1439255940" sldId="2147469588"/>
        </pc:sldMkLst>
      </pc:sldChg>
      <pc:sldChg chg="del">
        <pc:chgData name="王博" userId="ee09a75d-0a0a-44bc-8632-dab96e32d05b" providerId="ADAL" clId="{0DBA687F-41BE-41A6-84FF-5C2B42F10447}" dt="2022-08-16T07:47:08.974" v="5" actId="47"/>
        <pc:sldMkLst>
          <pc:docMk/>
          <pc:sldMk cId="1074899466" sldId="2147469591"/>
        </pc:sldMkLst>
      </pc:sldChg>
      <pc:sldChg chg="del">
        <pc:chgData name="王博" userId="ee09a75d-0a0a-44bc-8632-dab96e32d05b" providerId="ADAL" clId="{0DBA687F-41BE-41A6-84FF-5C2B42F10447}" dt="2022-08-16T07:47:08.596" v="4" actId="47"/>
        <pc:sldMkLst>
          <pc:docMk/>
          <pc:sldMk cId="1661913206" sldId="2147469592"/>
        </pc:sldMkLst>
      </pc:sldChg>
      <pc:sldChg chg="del">
        <pc:chgData name="王博" userId="ee09a75d-0a0a-44bc-8632-dab96e32d05b" providerId="ADAL" clId="{0DBA687F-41BE-41A6-84FF-5C2B42F10447}" dt="2022-08-16T07:47:10.965" v="9" actId="47"/>
        <pc:sldMkLst>
          <pc:docMk/>
          <pc:sldMk cId="1606551698" sldId="2147469594"/>
        </pc:sldMkLst>
      </pc:sldChg>
      <pc:sldChg chg="del">
        <pc:chgData name="王博" userId="ee09a75d-0a0a-44bc-8632-dab96e32d05b" providerId="ADAL" clId="{0DBA687F-41BE-41A6-84FF-5C2B42F10447}" dt="2022-08-16T07:47:11.183" v="10" actId="47"/>
        <pc:sldMkLst>
          <pc:docMk/>
          <pc:sldMk cId="1074396634" sldId="2147469595"/>
        </pc:sldMkLst>
      </pc:sldChg>
      <pc:sldChg chg="del">
        <pc:chgData name="王博" userId="ee09a75d-0a0a-44bc-8632-dab96e32d05b" providerId="ADAL" clId="{0DBA687F-41BE-41A6-84FF-5C2B42F10447}" dt="2022-08-16T07:47:11.487" v="11" actId="47"/>
        <pc:sldMkLst>
          <pc:docMk/>
          <pc:sldMk cId="2670170651" sldId="2147469598"/>
        </pc:sldMkLst>
      </pc:sldChg>
      <pc:sldChg chg="del">
        <pc:chgData name="王博" userId="ee09a75d-0a0a-44bc-8632-dab96e32d05b" providerId="ADAL" clId="{0DBA687F-41BE-41A6-84FF-5C2B42F10447}" dt="2022-08-16T07:47:11.779" v="12" actId="47"/>
        <pc:sldMkLst>
          <pc:docMk/>
          <pc:sldMk cId="2242472242" sldId="2147469599"/>
        </pc:sldMkLst>
      </pc:sldChg>
      <pc:sldChg chg="del">
        <pc:chgData name="王博" userId="ee09a75d-0a0a-44bc-8632-dab96e32d05b" providerId="ADAL" clId="{0DBA687F-41BE-41A6-84FF-5C2B42F10447}" dt="2022-08-16T07:47:16.159" v="14" actId="47"/>
        <pc:sldMkLst>
          <pc:docMk/>
          <pc:sldMk cId="1952722211" sldId="2147469603"/>
        </pc:sldMkLst>
      </pc:sldChg>
      <pc:sldChg chg="del">
        <pc:chgData name="王博" userId="ee09a75d-0a0a-44bc-8632-dab96e32d05b" providerId="ADAL" clId="{0DBA687F-41BE-41A6-84FF-5C2B42F10447}" dt="2022-08-16T07:47:12.775" v="13" actId="47"/>
        <pc:sldMkLst>
          <pc:docMk/>
          <pc:sldMk cId="3370180948" sldId="2147469604"/>
        </pc:sldMkLst>
      </pc:sldChg>
      <pc:sldChg chg="modSp mod">
        <pc:chgData name="王博" userId="ee09a75d-0a0a-44bc-8632-dab96e32d05b" providerId="ADAL" clId="{0DBA687F-41BE-41A6-84FF-5C2B42F10447}" dt="2022-08-16T07:50:40.025" v="140"/>
        <pc:sldMkLst>
          <pc:docMk/>
          <pc:sldMk cId="2756041211" sldId="2147470296"/>
        </pc:sldMkLst>
        <pc:spChg chg="mod">
          <ac:chgData name="王博" userId="ee09a75d-0a0a-44bc-8632-dab96e32d05b" providerId="ADAL" clId="{0DBA687F-41BE-41A6-84FF-5C2B42F10447}" dt="2022-08-16T07:50:40.025" v="140"/>
          <ac:spMkLst>
            <pc:docMk/>
            <pc:sldMk cId="2756041211" sldId="2147470296"/>
            <ac:spMk id="5" creationId="{25F484E5-DDDD-460F-A9DE-266D4D7C355A}"/>
          </ac:spMkLst>
        </pc:spChg>
      </pc:sldChg>
      <pc:sldChg chg="del">
        <pc:chgData name="王博" userId="ee09a75d-0a0a-44bc-8632-dab96e32d05b" providerId="ADAL" clId="{0DBA687F-41BE-41A6-84FF-5C2B42F10447}" dt="2022-08-16T07:47:05.961" v="1" actId="47"/>
        <pc:sldMkLst>
          <pc:docMk/>
          <pc:sldMk cId="2724818710" sldId="2147470297"/>
        </pc:sldMkLst>
      </pc:sldChg>
      <pc:sldChg chg="delSp modSp mod">
        <pc:chgData name="王博" userId="ee09a75d-0a0a-44bc-8632-dab96e32d05b" providerId="ADAL" clId="{0DBA687F-41BE-41A6-84FF-5C2B42F10447}" dt="2022-08-16T07:47:40.068" v="28"/>
        <pc:sldMkLst>
          <pc:docMk/>
          <pc:sldMk cId="3503097214" sldId="2147470298"/>
        </pc:sldMkLst>
        <pc:spChg chg="del">
          <ac:chgData name="王博" userId="ee09a75d-0a0a-44bc-8632-dab96e32d05b" providerId="ADAL" clId="{0DBA687F-41BE-41A6-84FF-5C2B42F10447}" dt="2022-08-16T07:47:23.139" v="15" actId="478"/>
          <ac:spMkLst>
            <pc:docMk/>
            <pc:sldMk cId="3503097214" sldId="2147470298"/>
            <ac:spMk id="4" creationId="{F750328E-2AA4-48FC-88C4-1D78414426A5}"/>
          </ac:spMkLst>
        </pc:spChg>
        <pc:spChg chg="del">
          <ac:chgData name="王博" userId="ee09a75d-0a0a-44bc-8632-dab96e32d05b" providerId="ADAL" clId="{0DBA687F-41BE-41A6-84FF-5C2B42F10447}" dt="2022-08-16T07:47:23.139" v="15" actId="478"/>
          <ac:spMkLst>
            <pc:docMk/>
            <pc:sldMk cId="3503097214" sldId="2147470298"/>
            <ac:spMk id="12" creationId="{8BCF8106-64CC-46F4-8C49-5230F141E992}"/>
          </ac:spMkLst>
        </pc:spChg>
        <pc:spChg chg="mod">
          <ac:chgData name="王博" userId="ee09a75d-0a0a-44bc-8632-dab96e32d05b" providerId="ADAL" clId="{0DBA687F-41BE-41A6-84FF-5C2B42F10447}" dt="2022-08-16T07:47:40.068" v="28"/>
          <ac:spMkLst>
            <pc:docMk/>
            <pc:sldMk cId="3503097214" sldId="2147470298"/>
            <ac:spMk id="17" creationId="{A1DD7F1F-36DD-4FAE-A779-FD94CA42C69B}"/>
          </ac:spMkLst>
        </pc:spChg>
        <pc:spChg chg="del">
          <ac:chgData name="王博" userId="ee09a75d-0a0a-44bc-8632-dab96e32d05b" providerId="ADAL" clId="{0DBA687F-41BE-41A6-84FF-5C2B42F10447}" dt="2022-08-16T07:47:23.139" v="15" actId="478"/>
          <ac:spMkLst>
            <pc:docMk/>
            <pc:sldMk cId="3503097214" sldId="2147470298"/>
            <ac:spMk id="18" creationId="{486A4A91-6C62-4CF9-AE19-91A2D6A06124}"/>
          </ac:spMkLst>
        </pc:spChg>
        <pc:picChg chg="del">
          <ac:chgData name="王博" userId="ee09a75d-0a0a-44bc-8632-dab96e32d05b" providerId="ADAL" clId="{0DBA687F-41BE-41A6-84FF-5C2B42F10447}" dt="2022-08-16T07:47:23.139" v="15" actId="478"/>
          <ac:picMkLst>
            <pc:docMk/>
            <pc:sldMk cId="3503097214" sldId="2147470298"/>
            <ac:picMk id="1026" creationId="{4B61F895-23A6-4634-8C57-255C07732F3B}"/>
          </ac:picMkLst>
        </pc:picChg>
      </pc:sldChg>
      <pc:sldChg chg="modSp add del mod">
        <pc:chgData name="王博" userId="ee09a75d-0a0a-44bc-8632-dab96e32d05b" providerId="ADAL" clId="{0DBA687F-41BE-41A6-84FF-5C2B42F10447}" dt="2022-08-16T07:48:09.196" v="35" actId="47"/>
        <pc:sldMkLst>
          <pc:docMk/>
          <pc:sldMk cId="3279090730" sldId="2147470299"/>
        </pc:sldMkLst>
        <pc:spChg chg="mod">
          <ac:chgData name="王博" userId="ee09a75d-0a0a-44bc-8632-dab96e32d05b" providerId="ADAL" clId="{0DBA687F-41BE-41A6-84FF-5C2B42F10447}" dt="2022-08-16T07:47:58.801" v="33"/>
          <ac:spMkLst>
            <pc:docMk/>
            <pc:sldMk cId="3279090730" sldId="2147470299"/>
            <ac:spMk id="17" creationId="{A1DD7F1F-36DD-4FAE-A779-FD94CA42C69B}"/>
          </ac:spMkLst>
        </pc:spChg>
      </pc:sldChg>
      <pc:sldChg chg="addSp delSp modSp add mod">
        <pc:chgData name="王博" userId="ee09a75d-0a0a-44bc-8632-dab96e32d05b" providerId="ADAL" clId="{0DBA687F-41BE-41A6-84FF-5C2B42F10447}" dt="2022-08-16T07:50:23.599" v="137"/>
        <pc:sldMkLst>
          <pc:docMk/>
          <pc:sldMk cId="552356621" sldId="2147470300"/>
        </pc:sldMkLst>
        <pc:spChg chg="add mod">
          <ac:chgData name="王博" userId="ee09a75d-0a0a-44bc-8632-dab96e32d05b" providerId="ADAL" clId="{0DBA687F-41BE-41A6-84FF-5C2B42F10447}" dt="2022-08-16T07:50:23.599" v="137"/>
          <ac:spMkLst>
            <pc:docMk/>
            <pc:sldMk cId="552356621" sldId="2147470300"/>
            <ac:spMk id="2" creationId="{57028868-B4B5-88EA-0AA8-9C05598D71A8}"/>
          </ac:spMkLst>
        </pc:spChg>
        <pc:spChg chg="add del mod">
          <ac:chgData name="王博" userId="ee09a75d-0a0a-44bc-8632-dab96e32d05b" providerId="ADAL" clId="{0DBA687F-41BE-41A6-84FF-5C2B42F10447}" dt="2022-08-16T07:48:39.164" v="53"/>
          <ac:spMkLst>
            <pc:docMk/>
            <pc:sldMk cId="552356621" sldId="2147470300"/>
            <ac:spMk id="3" creationId="{1F577EA3-FE51-5455-44E6-6C919B29CE21}"/>
          </ac:spMkLst>
        </pc:spChg>
        <pc:spChg chg="mod">
          <ac:chgData name="王博" userId="ee09a75d-0a0a-44bc-8632-dab96e32d05b" providerId="ADAL" clId="{0DBA687F-41BE-41A6-84FF-5C2B42F10447}" dt="2022-08-16T07:48:29.801" v="45"/>
          <ac:spMkLst>
            <pc:docMk/>
            <pc:sldMk cId="552356621" sldId="2147470300"/>
            <ac:spMk id="17" creationId="{A1DD7F1F-36DD-4FAE-A779-FD94CA42C69B}"/>
          </ac:spMkLst>
        </pc:spChg>
      </pc:sldChg>
      <pc:sldChg chg="modSp add mod">
        <pc:chgData name="王博" userId="ee09a75d-0a0a-44bc-8632-dab96e32d05b" providerId="ADAL" clId="{0DBA687F-41BE-41A6-84FF-5C2B42F10447}" dt="2022-08-16T07:48:17.342" v="39"/>
        <pc:sldMkLst>
          <pc:docMk/>
          <pc:sldMk cId="3414637886" sldId="2147470301"/>
        </pc:sldMkLst>
        <pc:spChg chg="mod">
          <ac:chgData name="王博" userId="ee09a75d-0a0a-44bc-8632-dab96e32d05b" providerId="ADAL" clId="{0DBA687F-41BE-41A6-84FF-5C2B42F10447}" dt="2022-08-16T07:48:17.342" v="39"/>
          <ac:spMkLst>
            <pc:docMk/>
            <pc:sldMk cId="3414637886" sldId="2147470301"/>
            <ac:spMk id="17" creationId="{A1DD7F1F-36DD-4FAE-A779-FD94CA42C69B}"/>
          </ac:spMkLst>
        </pc:spChg>
      </pc:sldChg>
      <pc:sldChg chg="add">
        <pc:chgData name="王博" userId="ee09a75d-0a0a-44bc-8632-dab96e32d05b" providerId="ADAL" clId="{0DBA687F-41BE-41A6-84FF-5C2B42F10447}" dt="2022-08-16T07:48:20.486" v="40"/>
        <pc:sldMkLst>
          <pc:docMk/>
          <pc:sldMk cId="4042638069" sldId="2147470302"/>
        </pc:sldMkLst>
      </pc:sldChg>
      <pc:sldMasterChg chg="del delSldLayout">
        <pc:chgData name="王博" userId="ee09a75d-0a0a-44bc-8632-dab96e32d05b" providerId="ADAL" clId="{0DBA687F-41BE-41A6-84FF-5C2B42F10447}" dt="2022-08-16T07:47:16.159" v="14" actId="47"/>
        <pc:sldMasterMkLst>
          <pc:docMk/>
          <pc:sldMasterMk cId="1868058082" sldId="2147483664"/>
        </pc:sldMasterMkLst>
        <pc:sldLayoutChg chg="del">
          <pc:chgData name="王博" userId="ee09a75d-0a0a-44bc-8632-dab96e32d05b" providerId="ADAL" clId="{0DBA687F-41BE-41A6-84FF-5C2B42F10447}" dt="2022-08-16T07:47:16.159" v="14" actId="47"/>
          <pc:sldLayoutMkLst>
            <pc:docMk/>
            <pc:sldMasterMk cId="1868058082" sldId="2147483664"/>
            <pc:sldLayoutMk cId="4107230156" sldId="2147483665"/>
          </pc:sldLayoutMkLst>
        </pc:sldLayoutChg>
        <pc:sldLayoutChg chg="del">
          <pc:chgData name="王博" userId="ee09a75d-0a0a-44bc-8632-dab96e32d05b" providerId="ADAL" clId="{0DBA687F-41BE-41A6-84FF-5C2B42F10447}" dt="2022-08-16T07:47:16.159" v="14" actId="47"/>
          <pc:sldLayoutMkLst>
            <pc:docMk/>
            <pc:sldMasterMk cId="1868058082" sldId="2147483664"/>
            <pc:sldLayoutMk cId="2228452954" sldId="2147483666"/>
          </pc:sldLayoutMkLst>
        </pc:sldLayoutChg>
        <pc:sldLayoutChg chg="del">
          <pc:chgData name="王博" userId="ee09a75d-0a0a-44bc-8632-dab96e32d05b" providerId="ADAL" clId="{0DBA687F-41BE-41A6-84FF-5C2B42F10447}" dt="2022-08-16T07:47:16.159" v="14" actId="47"/>
          <pc:sldLayoutMkLst>
            <pc:docMk/>
            <pc:sldMasterMk cId="1868058082" sldId="2147483664"/>
            <pc:sldLayoutMk cId="4010697780" sldId="2147483667"/>
          </pc:sldLayoutMkLst>
        </pc:sldLayoutChg>
        <pc:sldLayoutChg chg="del">
          <pc:chgData name="王博" userId="ee09a75d-0a0a-44bc-8632-dab96e32d05b" providerId="ADAL" clId="{0DBA687F-41BE-41A6-84FF-5C2B42F10447}" dt="2022-08-16T07:47:16.159" v="14" actId="47"/>
          <pc:sldLayoutMkLst>
            <pc:docMk/>
            <pc:sldMasterMk cId="1868058082" sldId="2147483664"/>
            <pc:sldLayoutMk cId="2055771746" sldId="2147483668"/>
          </pc:sldLayoutMkLst>
        </pc:sldLayoutChg>
        <pc:sldLayoutChg chg="del">
          <pc:chgData name="王博" userId="ee09a75d-0a0a-44bc-8632-dab96e32d05b" providerId="ADAL" clId="{0DBA687F-41BE-41A6-84FF-5C2B42F10447}" dt="2022-08-16T07:47:16.159" v="14" actId="47"/>
          <pc:sldLayoutMkLst>
            <pc:docMk/>
            <pc:sldMasterMk cId="1868058082" sldId="2147483664"/>
            <pc:sldLayoutMk cId="3560309263" sldId="2147483669"/>
          </pc:sldLayoutMkLst>
        </pc:sldLayoutChg>
        <pc:sldLayoutChg chg="del">
          <pc:chgData name="王博" userId="ee09a75d-0a0a-44bc-8632-dab96e32d05b" providerId="ADAL" clId="{0DBA687F-41BE-41A6-84FF-5C2B42F10447}" dt="2022-08-16T07:47:16.159" v="14" actId="47"/>
          <pc:sldLayoutMkLst>
            <pc:docMk/>
            <pc:sldMasterMk cId="1868058082" sldId="2147483664"/>
            <pc:sldLayoutMk cId="3832868722" sldId="2147483670"/>
          </pc:sldLayoutMkLst>
        </pc:sldLayoutChg>
        <pc:sldLayoutChg chg="del">
          <pc:chgData name="王博" userId="ee09a75d-0a0a-44bc-8632-dab96e32d05b" providerId="ADAL" clId="{0DBA687F-41BE-41A6-84FF-5C2B42F10447}" dt="2022-08-16T07:47:16.159" v="14" actId="47"/>
          <pc:sldLayoutMkLst>
            <pc:docMk/>
            <pc:sldMasterMk cId="1868058082" sldId="2147483664"/>
            <pc:sldLayoutMk cId="3658616645" sldId="2147483671"/>
          </pc:sldLayoutMkLst>
        </pc:sldLayoutChg>
        <pc:sldLayoutChg chg="del">
          <pc:chgData name="王博" userId="ee09a75d-0a0a-44bc-8632-dab96e32d05b" providerId="ADAL" clId="{0DBA687F-41BE-41A6-84FF-5C2B42F10447}" dt="2022-08-16T07:47:16.159" v="14" actId="47"/>
          <pc:sldLayoutMkLst>
            <pc:docMk/>
            <pc:sldMasterMk cId="1868058082" sldId="2147483664"/>
            <pc:sldLayoutMk cId="2295648532" sldId="2147483672"/>
          </pc:sldLayoutMkLst>
        </pc:sldLayoutChg>
        <pc:sldLayoutChg chg="del">
          <pc:chgData name="王博" userId="ee09a75d-0a0a-44bc-8632-dab96e32d05b" providerId="ADAL" clId="{0DBA687F-41BE-41A6-84FF-5C2B42F10447}" dt="2022-08-16T07:47:16.159" v="14" actId="47"/>
          <pc:sldLayoutMkLst>
            <pc:docMk/>
            <pc:sldMasterMk cId="1868058082" sldId="2147483664"/>
            <pc:sldLayoutMk cId="1225545380" sldId="2147483673"/>
          </pc:sldLayoutMkLst>
        </pc:sldLayoutChg>
        <pc:sldLayoutChg chg="del">
          <pc:chgData name="王博" userId="ee09a75d-0a0a-44bc-8632-dab96e32d05b" providerId="ADAL" clId="{0DBA687F-41BE-41A6-84FF-5C2B42F10447}" dt="2022-08-16T07:47:16.159" v="14" actId="47"/>
          <pc:sldLayoutMkLst>
            <pc:docMk/>
            <pc:sldMasterMk cId="1868058082" sldId="2147483664"/>
            <pc:sldLayoutMk cId="1416648815" sldId="2147483674"/>
          </pc:sldLayoutMkLst>
        </pc:sldLayoutChg>
        <pc:sldLayoutChg chg="del">
          <pc:chgData name="王博" userId="ee09a75d-0a0a-44bc-8632-dab96e32d05b" providerId="ADAL" clId="{0DBA687F-41BE-41A6-84FF-5C2B42F10447}" dt="2022-08-16T07:47:16.159" v="14" actId="47"/>
          <pc:sldLayoutMkLst>
            <pc:docMk/>
            <pc:sldMasterMk cId="1868058082" sldId="2147483664"/>
            <pc:sldLayoutMk cId="264236208" sldId="2147483675"/>
          </pc:sldLayoutMkLst>
        </pc:sldLayoutChg>
        <pc:sldLayoutChg chg="del">
          <pc:chgData name="王博" userId="ee09a75d-0a0a-44bc-8632-dab96e32d05b" providerId="ADAL" clId="{0DBA687F-41BE-41A6-84FF-5C2B42F10447}" dt="2022-08-16T07:47:16.159" v="14" actId="47"/>
          <pc:sldLayoutMkLst>
            <pc:docMk/>
            <pc:sldMasterMk cId="1868058082" sldId="2147483664"/>
            <pc:sldLayoutMk cId="2099815211" sldId="2147483676"/>
          </pc:sldLayoutMkLst>
        </pc:sldLayoutChg>
        <pc:sldLayoutChg chg="del">
          <pc:chgData name="王博" userId="ee09a75d-0a0a-44bc-8632-dab96e32d05b" providerId="ADAL" clId="{0DBA687F-41BE-41A6-84FF-5C2B42F10447}" dt="2022-08-16T07:47:16.159" v="14" actId="47"/>
          <pc:sldLayoutMkLst>
            <pc:docMk/>
            <pc:sldMasterMk cId="1868058082" sldId="2147483664"/>
            <pc:sldLayoutMk cId="4053975457" sldId="2147483677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983F4E3-98CA-4A9E-8592-79B0E48757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8F70422-9198-44E0-8025-36B2A090B63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9CD0B0-899F-4C58-88C0-4F3263C5C9A2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FFA1FA5-5165-488D-9891-714255FDCCF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53CD7A0-30A8-4925-9953-2ABFDDC2E7B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0396AC-74A9-4524-B643-9F88BE5BF9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2431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63A900-DDCC-4205-A602-FED325660CBD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579751-FDB6-4074-97C1-5C7D988E77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3054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79751-FDB6-4074-97C1-5C7D988E776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091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79751-FDB6-4074-97C1-5C7D988E776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0212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109883-703D-499B-8A9C-CDA544DDCC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31C43B7-A4BE-420D-ACC4-2A1EA47AA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D4A3687-7629-4260-8739-B636C0D14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F7D4-254E-4B9C-A124-CE5A539DFB30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2675E1-4ECA-45F5-BD10-C4338B7EC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8E0F5F8-D1D7-4345-8095-CE98C3770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A2F03-46E1-4133-9B72-BD090BBD3C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4718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B59571-0036-44CA-88B5-EA970735A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3C5D29-35A8-4D26-BAA3-2EB966B89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48E002-6815-4ECD-94E5-E633CB1FE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F7D4-254E-4B9C-A124-CE5A539DFB30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92FA252-007E-4233-90F1-E402C645D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767358-9AC3-49E8-B20D-3D561ABED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A2F03-46E1-4133-9B72-BD090BBD3C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1024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B035A3-F61D-4CCB-88CA-E303A6B39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46C812B-B845-407C-A0B5-DA84CA0AB1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14622DD-18DA-4752-A7A4-1A7B73655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F7D4-254E-4B9C-A124-CE5A539DFB30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FB9FE85-7CA6-468C-B62E-9D0AF9279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B55AFC-F581-4C86-8CC0-716B4356C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A2F03-46E1-4133-9B72-BD090BBD3C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176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DF0430-B2A3-46BB-8900-84265A301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F7ED23-EA60-468D-B556-54D33F7E21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C129027-38BC-4D95-9A9E-B65A870216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561AAD3-753D-45D5-82B5-1B34504DA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F7D4-254E-4B9C-A124-CE5A539DFB30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60965DF-0F5F-42FC-A666-1411B3959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281D0CC-FF8E-483E-B7BC-462B2BE37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A2F03-46E1-4133-9B72-BD090BBD3C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045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F388CC-0737-4196-8535-EDE9F99DB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38F788D-638A-40AA-9807-EA241B16F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216E627-8F46-44FD-9025-EF228B7798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A6817A6-B3E4-45DC-A672-CA2221117D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DD69862-6BF4-402A-ACB3-E02B0E2638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4129786-F594-42DE-903C-115AE4BAD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F7D4-254E-4B9C-A124-CE5A539DFB30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8493087-A783-4C0B-ACCB-88CA7A37A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497E63B-B058-4539-AF3C-802F31BC0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A2F03-46E1-4133-9B72-BD090BBD3C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783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B22821-091F-4737-80E3-B73DCAD58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88" y="555624"/>
            <a:ext cx="10515600" cy="773113"/>
          </a:xfrm>
        </p:spPr>
        <p:txBody>
          <a:bodyPr>
            <a:normAutofit/>
          </a:bodyPr>
          <a:lstStyle>
            <a:lvl1pPr>
              <a:defRPr sz="3200" b="1">
                <a:latin typeface="Microsoft YaHei Light" panose="020B0502040204020203" pitchFamily="34" charset="-122"/>
                <a:ea typeface="Microsoft YaHei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7DF1D7C-0D0A-4D78-9DC7-8D8E1FE8C3B4}"/>
              </a:ext>
            </a:extLst>
          </p:cNvPr>
          <p:cNvSpPr/>
          <p:nvPr userDrawn="1"/>
        </p:nvSpPr>
        <p:spPr>
          <a:xfrm>
            <a:off x="1" y="588962"/>
            <a:ext cx="400050" cy="54927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B9B322C-80F6-4BF5-AD05-A4F86EDBD03E}"/>
              </a:ext>
            </a:extLst>
          </p:cNvPr>
          <p:cNvSpPr/>
          <p:nvPr userDrawn="1"/>
        </p:nvSpPr>
        <p:spPr>
          <a:xfrm>
            <a:off x="661988" y="6356349"/>
            <a:ext cx="10729912" cy="72000"/>
          </a:xfrm>
          <a:prstGeom prst="rect">
            <a:avLst/>
          </a:prstGeom>
          <a:solidFill>
            <a:srgbClr val="0206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F011E0A-76B4-4DD8-B818-A7CEE08AEAC9}"/>
              </a:ext>
            </a:extLst>
          </p:cNvPr>
          <p:cNvSpPr/>
          <p:nvPr userDrawn="1"/>
        </p:nvSpPr>
        <p:spPr>
          <a:xfrm>
            <a:off x="11482387" y="6356349"/>
            <a:ext cx="95249" cy="72000"/>
          </a:xfrm>
          <a:prstGeom prst="rect">
            <a:avLst/>
          </a:prstGeom>
          <a:solidFill>
            <a:srgbClr val="0206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44435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79838FD-063E-4E4D-B362-2846A7B8E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F7D4-254E-4B9C-A124-CE5A539DFB30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ACDCC66-B85C-40E9-A2FA-A5E6FFD17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96D23B-088F-41D3-9098-B566BF77E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A2F03-46E1-4133-9B72-BD090BBD3C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758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4DAFFE-6BEB-491C-B6D6-1E0FC2868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077EAB-A860-4BDA-B27D-38DE414CB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D2C91FA-CCC2-4E4F-BB6C-955A48492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8529A2D-E9BC-47C8-B899-28E2FC983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F7D4-254E-4B9C-A124-CE5A539DFB30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1114781-6FF2-4A19-9589-BA8290F32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C9E5A63-5FF9-41AF-B8BD-8FE85ACD6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A2F03-46E1-4133-9B72-BD090BBD3C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2194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D46244-2863-4AE4-8C99-443512177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335487F-AFF2-442D-B3E2-CF00D7C9F1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F83FE6F-D985-4FF5-8E84-0F0DA5CCF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031EB89-D6E1-4316-B7DE-0C5E6582F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F7D4-254E-4B9C-A124-CE5A539DFB30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B749152-418F-47A6-8D0C-0AEFE8646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1A3A803-9DE8-4C7D-B178-2943CDCA3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A2F03-46E1-4133-9B72-BD090BBD3C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959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61D9FE-16BC-486F-976C-B858BA55F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F82C7C6-9F83-4D8A-B1A1-AC02F1614B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3355B6-4A6B-463F-8239-A102F6717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F7D4-254E-4B9C-A124-CE5A539DFB30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1CFDD96-85F3-483A-A822-3B4E0D1E2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1058C32-47E7-4302-80EA-7285BF3FF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A2F03-46E1-4133-9B72-BD090BBD3C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6011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EA84CEA-C7DE-4D9F-9072-EEB5640A76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BCD794A-5FB2-4409-AEB4-914D2BA571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E3D5D4F-CD52-4552-8430-3F8767F4B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F7D4-254E-4B9C-A124-CE5A539DFB30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E82C0CA-2BB9-4153-8B1D-73D381BAA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6759F9A-187C-4C01-A5E9-F8514504C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A2F03-46E1-4133-9B72-BD090BBD3C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287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84200" y="1435497"/>
            <a:ext cx="11018520" cy="23083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032956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372410"/>
          </a:xfrm>
        </p:spPr>
        <p:txBody>
          <a:bodyPr tIns="64008"/>
          <a:lstStyle>
            <a:lvl1pPr>
              <a:defRPr sz="2000" spc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FDD95C-EB2C-4356-8F9C-0E4E0D6817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" r="26397" b="39733"/>
          <a:stretch/>
        </p:blipFill>
        <p:spPr>
          <a:xfrm>
            <a:off x="584200" y="893682"/>
            <a:ext cx="5508419" cy="108760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1B216429-4AE3-45D8-8DD4-1BF439E3C3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69038"/>
            <a:ext cx="12192000" cy="58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06050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3899383-C5FE-4536-AC26-605A28975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9E39E38-226B-43D7-B4C1-9FD08DCE8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3CB4C1-4661-4536-BB66-725AAF24CA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6F7D4-254E-4B9C-A124-CE5A539DFB30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0F4B73-A5F9-4B50-A709-0C9D3B7909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46207D-0102-46F9-8503-411E8D429D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A2F03-46E1-4133-9B72-BD090BBD3C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497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47294261-708A-47D5-BA67-04952F733D89}"/>
              </a:ext>
            </a:extLst>
          </p:cNvPr>
          <p:cNvSpPr txBox="1"/>
          <p:nvPr/>
        </p:nvSpPr>
        <p:spPr>
          <a:xfrm>
            <a:off x="880227" y="1835258"/>
            <a:ext cx="47688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玩转低代码  敏捷伴我行</a:t>
            </a: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F5F6934-9D76-46F6-9222-66BAEC903612}"/>
              </a:ext>
            </a:extLst>
          </p:cNvPr>
          <p:cNvSpPr/>
          <p:nvPr/>
        </p:nvSpPr>
        <p:spPr>
          <a:xfrm>
            <a:off x="981075" y="4220583"/>
            <a:ext cx="2228850" cy="3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" name="图片 3" descr="图形用户界面&#10;&#10;描述已自动生成">
            <a:extLst>
              <a:ext uri="{FF2B5EF4-FFF2-40B4-BE49-F238E27FC236}">
                <a16:creationId xmlns:a16="http://schemas.microsoft.com/office/drawing/2014/main" id="{40D5880E-58B5-FA2C-E65A-193FAF1BED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310437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4">
            <a:extLst>
              <a:ext uri="{FF2B5EF4-FFF2-40B4-BE49-F238E27FC236}">
                <a16:creationId xmlns:a16="http://schemas.microsoft.com/office/drawing/2014/main" id="{A1DD7F1F-36DD-4FAE-A779-FD94CA42C69B}"/>
              </a:ext>
            </a:extLst>
          </p:cNvPr>
          <p:cNvSpPr txBox="1"/>
          <p:nvPr/>
        </p:nvSpPr>
        <p:spPr>
          <a:xfrm>
            <a:off x="486950" y="360799"/>
            <a:ext cx="103031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  <a:sym typeface="Microsoft YaHei" panose="020B0503020204020204" pitchFamily="34" charset="-122"/>
              </a:rPr>
              <a:t>团队介绍</a:t>
            </a:r>
            <a:endParaRPr lang="zh-CN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  <a:sym typeface="Microsoft YaHei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7028868-B4B5-88EA-0AA8-9C05598D71A8}"/>
              </a:ext>
            </a:extLst>
          </p:cNvPr>
          <p:cNvSpPr txBox="1"/>
          <p:nvPr/>
        </p:nvSpPr>
        <p:spPr>
          <a:xfrm>
            <a:off x="3185978" y="2355382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部门：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1C0EEF0-B298-E5D7-9ADA-9901665077FE}"/>
              </a:ext>
            </a:extLst>
          </p:cNvPr>
          <p:cNvSpPr txBox="1"/>
          <p:nvPr/>
        </p:nvSpPr>
        <p:spPr>
          <a:xfrm>
            <a:off x="2008414" y="1404257"/>
            <a:ext cx="3861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团队名称：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FB3F8D4-B65C-7456-2A97-A59743189B4B}"/>
              </a:ext>
            </a:extLst>
          </p:cNvPr>
          <p:cNvSpPr txBox="1"/>
          <p:nvPr/>
        </p:nvSpPr>
        <p:spPr>
          <a:xfrm>
            <a:off x="6732814" y="1404257"/>
            <a:ext cx="3861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应用名称：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形 5" descr="用户 纯色填充">
            <a:extLst>
              <a:ext uri="{FF2B5EF4-FFF2-40B4-BE49-F238E27FC236}">
                <a16:creationId xmlns:a16="http://schemas.microsoft.com/office/drawing/2014/main" id="{89583BF2-10A8-BF80-8C77-7FC47ACDCD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08414" y="2355382"/>
            <a:ext cx="914400" cy="9144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B41B6DF-A773-4E69-9DE7-173A2CEDC3E9}"/>
              </a:ext>
            </a:extLst>
          </p:cNvPr>
          <p:cNvSpPr txBox="1"/>
          <p:nvPr/>
        </p:nvSpPr>
        <p:spPr>
          <a:xfrm>
            <a:off x="748207" y="3098332"/>
            <a:ext cx="4519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团队成员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2A1CFB6-A28C-891F-03F7-94ACE76F4C2D}"/>
              </a:ext>
            </a:extLst>
          </p:cNvPr>
          <p:cNvSpPr txBox="1"/>
          <p:nvPr/>
        </p:nvSpPr>
        <p:spPr>
          <a:xfrm>
            <a:off x="2020003" y="3124823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队长头像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64EB908-3B52-037A-B82F-28443BC8F5A2}"/>
              </a:ext>
            </a:extLst>
          </p:cNvPr>
          <p:cNvSpPr txBox="1"/>
          <p:nvPr/>
        </p:nvSpPr>
        <p:spPr>
          <a:xfrm>
            <a:off x="7951200" y="2355382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部门：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形 9" descr="用户 纯色填充">
            <a:extLst>
              <a:ext uri="{FF2B5EF4-FFF2-40B4-BE49-F238E27FC236}">
                <a16:creationId xmlns:a16="http://schemas.microsoft.com/office/drawing/2014/main" id="{7D6F756B-B1F8-CF87-60B1-0C2E67F92C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73636" y="2355382"/>
            <a:ext cx="914400" cy="9144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6A028695-FB3A-BCD4-A3D1-FE9E9D9A5BAE}"/>
              </a:ext>
            </a:extLst>
          </p:cNvPr>
          <p:cNvSpPr txBox="1"/>
          <p:nvPr/>
        </p:nvSpPr>
        <p:spPr>
          <a:xfrm>
            <a:off x="6785225" y="3124823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队友头像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61315EE-3CD0-C3B0-C872-1ABF451BC710}"/>
              </a:ext>
            </a:extLst>
          </p:cNvPr>
          <p:cNvSpPr txBox="1"/>
          <p:nvPr/>
        </p:nvSpPr>
        <p:spPr>
          <a:xfrm>
            <a:off x="3185978" y="4161082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部门：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形 12" descr="用户 纯色填充">
            <a:extLst>
              <a:ext uri="{FF2B5EF4-FFF2-40B4-BE49-F238E27FC236}">
                <a16:creationId xmlns:a16="http://schemas.microsoft.com/office/drawing/2014/main" id="{05C6B027-87A1-7D58-7060-0DD1F990E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08414" y="4161082"/>
            <a:ext cx="914400" cy="91440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F4DE26EF-C235-70F0-B469-155992A6D596}"/>
              </a:ext>
            </a:extLst>
          </p:cNvPr>
          <p:cNvSpPr txBox="1"/>
          <p:nvPr/>
        </p:nvSpPr>
        <p:spPr>
          <a:xfrm>
            <a:off x="2020003" y="4930523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队友头像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10FA755-D2C9-B5F9-EFB8-D1CE3E4FB6DC}"/>
              </a:ext>
            </a:extLst>
          </p:cNvPr>
          <p:cNvSpPr txBox="1"/>
          <p:nvPr/>
        </p:nvSpPr>
        <p:spPr>
          <a:xfrm>
            <a:off x="7968280" y="4161082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部门：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图形 15" descr="用户 纯色填充">
            <a:extLst>
              <a:ext uri="{FF2B5EF4-FFF2-40B4-BE49-F238E27FC236}">
                <a16:creationId xmlns:a16="http://schemas.microsoft.com/office/drawing/2014/main" id="{65163CB1-75D0-C447-3E8A-BAAE546647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90716" y="4161082"/>
            <a:ext cx="914400" cy="914400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C3F71042-A49B-AA57-9153-63AD3D1354D3}"/>
              </a:ext>
            </a:extLst>
          </p:cNvPr>
          <p:cNvSpPr txBox="1"/>
          <p:nvPr/>
        </p:nvSpPr>
        <p:spPr>
          <a:xfrm>
            <a:off x="6802305" y="4930523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队友头像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2356621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1EA4CF51-C10D-4889-A66E-9EDE679EE7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1083" y="4084840"/>
            <a:ext cx="1503357" cy="103855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F7FCAA5-376A-4BEA-AAC3-618503F823A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788143" y="3693892"/>
            <a:ext cx="702635" cy="14294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F484E5-DDDD-460F-A9DE-266D4D7C355A}"/>
              </a:ext>
            </a:extLst>
          </p:cNvPr>
          <p:cNvSpPr txBox="1"/>
          <p:nvPr/>
        </p:nvSpPr>
        <p:spPr>
          <a:xfrm>
            <a:off x="486950" y="360799"/>
            <a:ext cx="103031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Power 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Platform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解决方案模板样例</a:t>
            </a: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（以下文字为示例内容）</a:t>
            </a:r>
            <a:endParaRPr lang="zh-CN" altLang="zh-CN" sz="2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  <a:sym typeface="Microsoft YaHei" panose="020B0503020204020204" pitchFamily="34" charset="-122"/>
            </a:endParaRPr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C66C37A6-9ECF-49EF-B456-BC47D93AE035}"/>
              </a:ext>
            </a:extLst>
          </p:cNvPr>
          <p:cNvSpPr txBox="1"/>
          <p:nvPr/>
        </p:nvSpPr>
        <p:spPr>
          <a:xfrm>
            <a:off x="8662762" y="-220456"/>
            <a:ext cx="2939289" cy="286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4000"/>
              </a:lnSpc>
              <a:defRPr/>
            </a:pP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318AC85-871F-4757-85B7-154FB93576BD}"/>
              </a:ext>
            </a:extLst>
          </p:cNvPr>
          <p:cNvSpPr/>
          <p:nvPr/>
        </p:nvSpPr>
        <p:spPr>
          <a:xfrm>
            <a:off x="463273" y="1388962"/>
            <a:ext cx="5811070" cy="13841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业务场景：</a:t>
            </a:r>
            <a:endParaRPr lang="en-US" altLang="zh-CN" sz="12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在疫情期间，某企业为员工提供口罩，手套，消毒液等防疫物资，每位员工在一定配额按需申请，在应用 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 Platform 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之前，员工需要将需求通过电子邮件形式提交给部门助理，部门助理汇总后，填写申请单发送给物资发放部门，审核后，由物资发放部门将物资配送到部门，由助理核对需求发放。</a:t>
            </a:r>
          </a:p>
        </p:txBody>
      </p:sp>
      <p:sp>
        <p:nvSpPr>
          <p:cNvPr id="127" name="矩形 126">
            <a:extLst>
              <a:ext uri="{FF2B5EF4-FFF2-40B4-BE49-F238E27FC236}">
                <a16:creationId xmlns:a16="http://schemas.microsoft.com/office/drawing/2014/main" id="{DACB3F54-D527-48C6-8969-3C30A650905E}"/>
              </a:ext>
            </a:extLst>
          </p:cNvPr>
          <p:cNvSpPr/>
          <p:nvPr/>
        </p:nvSpPr>
        <p:spPr>
          <a:xfrm>
            <a:off x="463273" y="2854895"/>
            <a:ext cx="5811070" cy="12299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业务痛点：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大量邮件申请记录，统计花费大量的人力和时间。</a:t>
            </a:r>
            <a:endParaRPr lang="en-US" altLang="zh-CN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审批流程长，员工的需求满足滞后。</a:t>
            </a:r>
            <a:endParaRPr lang="en-US" altLang="zh-CN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申请单不易保留，难以查询，数据统计耗时耗力且容易出错。</a:t>
            </a:r>
          </a:p>
        </p:txBody>
      </p:sp>
      <p:sp>
        <p:nvSpPr>
          <p:cNvPr id="128" name="矩形 127">
            <a:extLst>
              <a:ext uri="{FF2B5EF4-FFF2-40B4-BE49-F238E27FC236}">
                <a16:creationId xmlns:a16="http://schemas.microsoft.com/office/drawing/2014/main" id="{0B5EA965-55DB-4EB4-89EB-C0588A28F61C}"/>
              </a:ext>
            </a:extLst>
          </p:cNvPr>
          <p:cNvSpPr/>
          <p:nvPr/>
        </p:nvSpPr>
        <p:spPr>
          <a:xfrm>
            <a:off x="470747" y="4162945"/>
            <a:ext cx="5811070" cy="18147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预期收益：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帮助企业实现防疫物资移动化申请和审批。</a:t>
            </a:r>
            <a:endParaRPr lang="en-US" altLang="zh-CN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预计年节约工时：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1920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小时</a:t>
            </a:r>
            <a:endParaRPr lang="en-US" altLang="zh-CN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缩短物资申请到发放时间：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缩短数据统计时间：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减少数据统计错误率：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:a16="http://schemas.microsoft.com/office/drawing/2014/main" id="{F967E663-FBB4-44B7-9BE7-17641C910A08}"/>
              </a:ext>
            </a:extLst>
          </p:cNvPr>
          <p:cNvSpPr/>
          <p:nvPr/>
        </p:nvSpPr>
        <p:spPr>
          <a:xfrm>
            <a:off x="6624536" y="1381690"/>
            <a:ext cx="5251089" cy="43940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  <a:spcBef>
                <a:spcPct val="20000"/>
              </a:spcBef>
              <a:buSzPct val="90000"/>
              <a:defRPr/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解决方案：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pPr lvl="0">
              <a:lnSpc>
                <a:spcPct val="150000"/>
              </a:lnSpc>
              <a:spcBef>
                <a:spcPct val="20000"/>
              </a:spcBef>
              <a:buSzPct val="90000"/>
              <a:tabLst/>
              <a:defRPr/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员工可以通过 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Power Apps 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快速构建的物资申请应用，在手机端提交申请；</a:t>
            </a:r>
          </a:p>
          <a:p>
            <a:pPr lvl="0">
              <a:lnSpc>
                <a:spcPct val="150000"/>
              </a:lnSpc>
              <a:spcBef>
                <a:spcPct val="20000"/>
              </a:spcBef>
              <a:buSzPct val="90000"/>
              <a:tabLst/>
              <a:defRPr/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物资申请应用通过 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Power Automate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，将申请推送到审批人；</a:t>
            </a: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pPr lvl="0">
              <a:lnSpc>
                <a:spcPct val="150000"/>
              </a:lnSpc>
              <a:spcBef>
                <a:spcPct val="20000"/>
              </a:spcBef>
              <a:buSzPct val="90000"/>
              <a:tabLst/>
              <a:defRPr/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审批人在手机端进行审批，审批通过后发送邮件提醒员工领取物资时间和地点；</a:t>
            </a: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SzPct val="90000"/>
              <a:defRPr/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员工收到物资后，在系统中对收货进行确认。</a:t>
            </a: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SzPct val="90000"/>
              <a:defRPr/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管理员可以在后台实时查看 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 BI 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报表。</a:t>
            </a: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3B9D54E8-EF47-4A9C-B23C-9146A73C8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8800" y="4379839"/>
            <a:ext cx="417700" cy="41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DB5CB796-745D-4221-A0CD-773D8C0A7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72713" y="4379839"/>
            <a:ext cx="417700" cy="41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D561B0CA-537D-4F94-BAE5-72011F76833E}"/>
              </a:ext>
            </a:extLst>
          </p:cNvPr>
          <p:cNvSpPr txBox="1"/>
          <p:nvPr/>
        </p:nvSpPr>
        <p:spPr>
          <a:xfrm>
            <a:off x="6667241" y="5186298"/>
            <a:ext cx="9900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物资申请端</a:t>
            </a:r>
            <a:endParaRPr lang="zh-CN" altLang="en-US" sz="1200" b="1" dirty="0"/>
          </a:p>
        </p:txBody>
      </p:sp>
      <p:sp>
        <p:nvSpPr>
          <p:cNvPr id="31" name="箭头: 右 30">
            <a:extLst>
              <a:ext uri="{FF2B5EF4-FFF2-40B4-BE49-F238E27FC236}">
                <a16:creationId xmlns:a16="http://schemas.microsoft.com/office/drawing/2014/main" id="{01C2FC23-647D-421F-BB48-52711D32A5B2}"/>
              </a:ext>
            </a:extLst>
          </p:cNvPr>
          <p:cNvSpPr/>
          <p:nvPr/>
        </p:nvSpPr>
        <p:spPr>
          <a:xfrm>
            <a:off x="7522391" y="4346373"/>
            <a:ext cx="37711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6369893C-780B-4B93-B6E7-F73DF8338011}"/>
              </a:ext>
            </a:extLst>
          </p:cNvPr>
          <p:cNvSpPr txBox="1"/>
          <p:nvPr/>
        </p:nvSpPr>
        <p:spPr>
          <a:xfrm>
            <a:off x="8229379" y="5179377"/>
            <a:ext cx="10481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推送审批流</a:t>
            </a:r>
            <a:endParaRPr lang="zh-CN" altLang="en-US" sz="1200" b="1" dirty="0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2C794A5A-BE57-49AA-8A24-3277D9650AB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957446" y="3693892"/>
            <a:ext cx="702635" cy="1429499"/>
          </a:xfrm>
          <a:prstGeom prst="rect">
            <a:avLst/>
          </a:prstGeom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2B323E58-32B4-4E01-AE78-99E0C53DE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08103" y="4379839"/>
            <a:ext cx="417700" cy="41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箭头: 右 26">
            <a:extLst>
              <a:ext uri="{FF2B5EF4-FFF2-40B4-BE49-F238E27FC236}">
                <a16:creationId xmlns:a16="http://schemas.microsoft.com/office/drawing/2014/main" id="{0E61BAAD-289A-47E4-87D5-5F585333990F}"/>
              </a:ext>
            </a:extLst>
          </p:cNvPr>
          <p:cNvSpPr/>
          <p:nvPr/>
        </p:nvSpPr>
        <p:spPr>
          <a:xfrm>
            <a:off x="9508337" y="4084840"/>
            <a:ext cx="37711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D47A42A-FED3-4B19-9C27-4EA1D46186CF}"/>
              </a:ext>
            </a:extLst>
          </p:cNvPr>
          <p:cNvSpPr txBox="1"/>
          <p:nvPr/>
        </p:nvSpPr>
        <p:spPr>
          <a:xfrm>
            <a:off x="9847963" y="5203803"/>
            <a:ext cx="12726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物资审批端</a:t>
            </a:r>
            <a:endParaRPr lang="zh-CN" altLang="en-US" sz="1200" b="1" dirty="0"/>
          </a:p>
        </p:txBody>
      </p:sp>
      <p:sp>
        <p:nvSpPr>
          <p:cNvPr id="36" name="箭头: 右 35">
            <a:extLst>
              <a:ext uri="{FF2B5EF4-FFF2-40B4-BE49-F238E27FC236}">
                <a16:creationId xmlns:a16="http://schemas.microsoft.com/office/drawing/2014/main" id="{5DFBA261-D748-4EEE-82F4-9B4841B31473}"/>
              </a:ext>
            </a:extLst>
          </p:cNvPr>
          <p:cNvSpPr/>
          <p:nvPr/>
        </p:nvSpPr>
        <p:spPr>
          <a:xfrm rot="10800000">
            <a:off x="9484251" y="4628164"/>
            <a:ext cx="37711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CBBB443-54ED-4A9B-939D-39B98F561CC6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028936" y="3693892"/>
            <a:ext cx="717192" cy="1418905"/>
          </a:xfrm>
          <a:prstGeom prst="rect">
            <a:avLst/>
          </a:prstGeom>
        </p:spPr>
      </p:pic>
      <p:sp>
        <p:nvSpPr>
          <p:cNvPr id="37" name="object 35">
            <a:extLst>
              <a:ext uri="{FF2B5EF4-FFF2-40B4-BE49-F238E27FC236}">
                <a16:creationId xmlns:a16="http://schemas.microsoft.com/office/drawing/2014/main" id="{10188541-5090-4DDD-8C6E-4810A69291DB}"/>
              </a:ext>
            </a:extLst>
          </p:cNvPr>
          <p:cNvSpPr/>
          <p:nvPr/>
        </p:nvSpPr>
        <p:spPr>
          <a:xfrm>
            <a:off x="11153456" y="4346373"/>
            <a:ext cx="468152" cy="40065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65D03B25-E9F5-4702-954B-0F9618D00BC9}"/>
              </a:ext>
            </a:extLst>
          </p:cNvPr>
          <p:cNvSpPr txBox="1"/>
          <p:nvPr/>
        </p:nvSpPr>
        <p:spPr>
          <a:xfrm>
            <a:off x="10983319" y="5215505"/>
            <a:ext cx="804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统计报表</a:t>
            </a:r>
            <a:endParaRPr lang="zh-CN" altLang="en-US" sz="1200" b="1" dirty="0"/>
          </a:p>
        </p:txBody>
      </p:sp>
      <p:sp>
        <p:nvSpPr>
          <p:cNvPr id="39" name="箭头: 右 38">
            <a:extLst>
              <a:ext uri="{FF2B5EF4-FFF2-40B4-BE49-F238E27FC236}">
                <a16:creationId xmlns:a16="http://schemas.microsoft.com/office/drawing/2014/main" id="{F809F8C5-C45B-4588-B154-4E7DFB0C0297}"/>
              </a:ext>
            </a:extLst>
          </p:cNvPr>
          <p:cNvSpPr/>
          <p:nvPr/>
        </p:nvSpPr>
        <p:spPr>
          <a:xfrm>
            <a:off x="10669019" y="4225376"/>
            <a:ext cx="37711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604121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4">
            <a:extLst>
              <a:ext uri="{FF2B5EF4-FFF2-40B4-BE49-F238E27FC236}">
                <a16:creationId xmlns:a16="http://schemas.microsoft.com/office/drawing/2014/main" id="{A1DD7F1F-36DD-4FAE-A779-FD94CA42C69B}"/>
              </a:ext>
            </a:extLst>
          </p:cNvPr>
          <p:cNvSpPr txBox="1"/>
          <p:nvPr/>
        </p:nvSpPr>
        <p:spPr>
          <a:xfrm>
            <a:off x="486950" y="360799"/>
            <a:ext cx="103031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  <a:sym typeface="Microsoft YaHei" panose="020B0503020204020204" pitchFamily="34" charset="-122"/>
              </a:rPr>
              <a:t>应用截图和说明</a:t>
            </a:r>
            <a:endParaRPr lang="zh-CN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  <a:sym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0309721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4">
            <a:extLst>
              <a:ext uri="{FF2B5EF4-FFF2-40B4-BE49-F238E27FC236}">
                <a16:creationId xmlns:a16="http://schemas.microsoft.com/office/drawing/2014/main" id="{A1DD7F1F-36DD-4FAE-A779-FD94CA42C69B}"/>
              </a:ext>
            </a:extLst>
          </p:cNvPr>
          <p:cNvSpPr txBox="1"/>
          <p:nvPr/>
        </p:nvSpPr>
        <p:spPr>
          <a:xfrm>
            <a:off x="486950" y="360799"/>
            <a:ext cx="103031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  <a:sym typeface="Microsoft YaHei" panose="020B0503020204020204" pitchFamily="34" charset="-122"/>
              </a:rPr>
              <a:t>参赛作品展示视频</a:t>
            </a:r>
            <a:endParaRPr lang="zh-CN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  <a:sym typeface="Microsoft YaHei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C8F15C3-8E9A-5C36-43CE-FDABD8CBB7C5}"/>
              </a:ext>
            </a:extLst>
          </p:cNvPr>
          <p:cNvSpPr txBox="1"/>
          <p:nvPr/>
        </p:nvSpPr>
        <p:spPr>
          <a:xfrm>
            <a:off x="628649" y="1134836"/>
            <a:ext cx="493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建议配音讲解作品，或片头</a:t>
            </a:r>
            <a:r>
              <a:rPr lang="en-US" altLang="zh-CN" dirty="0"/>
              <a:t>/</a:t>
            </a:r>
            <a:r>
              <a:rPr lang="zh-CN" altLang="en-US" dirty="0"/>
              <a:t>片尾美化内容</a:t>
            </a:r>
          </a:p>
        </p:txBody>
      </p:sp>
    </p:spTree>
    <p:extLst>
      <p:ext uri="{BB962C8B-B14F-4D97-AF65-F5344CB8AC3E}">
        <p14:creationId xmlns:p14="http://schemas.microsoft.com/office/powerpoint/2010/main" val="2030243083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4">
            <a:extLst>
              <a:ext uri="{FF2B5EF4-FFF2-40B4-BE49-F238E27FC236}">
                <a16:creationId xmlns:a16="http://schemas.microsoft.com/office/drawing/2014/main" id="{A1DD7F1F-36DD-4FAE-A779-FD94CA42C69B}"/>
              </a:ext>
            </a:extLst>
          </p:cNvPr>
          <p:cNvSpPr txBox="1"/>
          <p:nvPr/>
        </p:nvSpPr>
        <p:spPr>
          <a:xfrm>
            <a:off x="486950" y="360799"/>
            <a:ext cx="103031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  <a:sym typeface="Microsoft YaHei" panose="020B0503020204020204" pitchFamily="34" charset="-122"/>
              </a:rPr>
              <a:t>补充说明</a:t>
            </a:r>
            <a:endParaRPr lang="zh-CN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  <a:sym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463788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098EF6E0-95D9-4DF9-BCAE-300091AFFFBB}"/>
              </a:ext>
            </a:extLst>
          </p:cNvPr>
          <p:cNvSpPr/>
          <p:nvPr/>
        </p:nvSpPr>
        <p:spPr>
          <a:xfrm>
            <a:off x="1" y="-61914"/>
            <a:ext cx="12192000" cy="6972301"/>
          </a:xfrm>
          <a:prstGeom prst="rect">
            <a:avLst/>
          </a:prstGeom>
          <a:gradFill flip="none" rotWithShape="1">
            <a:gsLst>
              <a:gs pos="0">
                <a:srgbClr val="6626BC"/>
              </a:gs>
              <a:gs pos="75000">
                <a:srgbClr val="6626BC"/>
              </a:gs>
              <a:gs pos="100000">
                <a:srgbClr val="871BC6"/>
              </a:gs>
            </a:gsLst>
            <a:lin ang="54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形 7">
            <a:extLst>
              <a:ext uri="{FF2B5EF4-FFF2-40B4-BE49-F238E27FC236}">
                <a16:creationId xmlns:a16="http://schemas.microsoft.com/office/drawing/2014/main" id="{ABCDFEF1-4849-4E56-85FE-346282E62F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4506" y="723113"/>
            <a:ext cx="3567007" cy="34005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C1AFB34-3E01-4933-8AEE-5AB954E11049}"/>
              </a:ext>
            </a:extLst>
          </p:cNvPr>
          <p:cNvSpPr txBox="1">
            <a:spLocks/>
          </p:cNvSpPr>
          <p:nvPr/>
        </p:nvSpPr>
        <p:spPr>
          <a:xfrm>
            <a:off x="4536031" y="2957370"/>
            <a:ext cx="3119938" cy="933731"/>
          </a:xfrm>
          <a:prstGeom prst="rect">
            <a:avLst/>
          </a:prstGeom>
        </p:spPr>
        <p:txBody>
          <a:bodyPr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 谢 聆 听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984786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06775;#106037;#180326;#163369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档" ma:contentTypeID="0x010100C7AC80C9AF5F93499A978CDFB9D23C80" ma:contentTypeVersion="3" ma:contentTypeDescription="新建文档。" ma:contentTypeScope="" ma:versionID="d12690e4c50a7e81fbb9f96f271fdef0">
  <xsd:schema xmlns:xsd="http://www.w3.org/2001/XMLSchema" xmlns:xs="http://www.w3.org/2001/XMLSchema" xmlns:p="http://schemas.microsoft.com/office/2006/metadata/properties" xmlns:ns2="7a9fb42b-37e4-436a-b87d-8a389b99787c" targetNamespace="http://schemas.microsoft.com/office/2006/metadata/properties" ma:root="true" ma:fieldsID="4e8db59455fc536346c47ffcfd6305f4" ns2:_="">
    <xsd:import namespace="7a9fb42b-37e4-436a-b87d-8a389b9978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9fb42b-37e4-436a-b87d-8a389b9978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内容类型"/>
        <xsd:element ref="dc:title" minOccurs="0" maxOccurs="1" ma:index="4" ma:displayName="标题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1016687-0653-4421-9C74-BF5B0DBB8F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9fb42b-37e4-436a-b87d-8a389b9978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9B489F6-2240-410E-BF68-11C13CC7B74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77EF3D1-A0EE-435C-BCB0-391C6C5913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5097</TotalTime>
  <Words>356</Words>
  <Application>Microsoft Office PowerPoint</Application>
  <PresentationFormat>宽屏</PresentationFormat>
  <Paragraphs>51</Paragraphs>
  <Slides>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Microsoft YaHei Light</vt:lpstr>
      <vt:lpstr>等线</vt:lpstr>
      <vt:lpstr>等线 Light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王博</dc:creator>
  <cp:lastModifiedBy>康颖</cp:lastModifiedBy>
  <cp:revision>136</cp:revision>
  <cp:lastPrinted>2021-07-07T05:24:42Z</cp:lastPrinted>
  <dcterms:created xsi:type="dcterms:W3CDTF">2021-07-06T02:12:01Z</dcterms:created>
  <dcterms:modified xsi:type="dcterms:W3CDTF">2023-09-15T09:31:23Z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0x0101004BD70F99E6241B4EBBDF147399E464AE</vt:lpwstr>
  </property>
</Properties>
</file>